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3568" y="-68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E3F-F434-44CD-B24F-0FE65DF000D0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6B46-6F6F-40E7-AC15-D166455B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4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E3F-F434-44CD-B24F-0FE65DF000D0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6B46-6F6F-40E7-AC15-D166455B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6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E3F-F434-44CD-B24F-0FE65DF000D0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6B46-6F6F-40E7-AC15-D166455B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1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E3F-F434-44CD-B24F-0FE65DF000D0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6B46-6F6F-40E7-AC15-D166455B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3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E3F-F434-44CD-B24F-0FE65DF000D0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6B46-6F6F-40E7-AC15-D166455B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5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E3F-F434-44CD-B24F-0FE65DF000D0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6B46-6F6F-40E7-AC15-D166455B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E3F-F434-44CD-B24F-0FE65DF000D0}" type="datetimeFigureOut">
              <a:rPr lang="en-US" smtClean="0"/>
              <a:t>9/22/15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6B46-6F6F-40E7-AC15-D166455B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6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E3F-F434-44CD-B24F-0FE65DF000D0}" type="datetimeFigureOut">
              <a:rPr lang="en-US" smtClean="0"/>
              <a:t>9/22/15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6B46-6F6F-40E7-AC15-D166455B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4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E3F-F434-44CD-B24F-0FE65DF000D0}" type="datetimeFigureOut">
              <a:rPr lang="en-US" smtClean="0"/>
              <a:t>9/22/15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6B46-6F6F-40E7-AC15-D166455B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E3F-F434-44CD-B24F-0FE65DF000D0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6B46-6F6F-40E7-AC15-D166455B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4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E3F-F434-44CD-B24F-0FE65DF000D0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6B46-6F6F-40E7-AC15-D166455B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8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9BE3F-F434-44CD-B24F-0FE65DF000D0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D6B46-6F6F-40E7-AC15-D166455B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4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1714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676400"/>
            <a:ext cx="60198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 Supplies Needed</a:t>
            </a:r>
          </a:p>
          <a:p>
            <a:r>
              <a:rPr lang="en-US" sz="2000" dirty="0" smtClean="0"/>
              <a:t>-</a:t>
            </a:r>
            <a:r>
              <a:rPr lang="en-US" sz="2000" dirty="0"/>
              <a:t>Gloves	</a:t>
            </a:r>
            <a:endParaRPr lang="en-US" sz="2000" dirty="0" smtClean="0"/>
          </a:p>
          <a:p>
            <a:r>
              <a:rPr lang="en-US" sz="2000" dirty="0" smtClean="0"/>
              <a:t>-</a:t>
            </a:r>
            <a:r>
              <a:rPr lang="en-US" sz="2000" dirty="0"/>
              <a:t>acetaminophen(Tylenol)   	</a:t>
            </a:r>
            <a:endParaRPr lang="en-US" sz="2000" dirty="0" smtClean="0"/>
          </a:p>
          <a:p>
            <a:r>
              <a:rPr lang="en-US" sz="2000" dirty="0" smtClean="0"/>
              <a:t>-Aspirin</a:t>
            </a:r>
          </a:p>
          <a:p>
            <a:r>
              <a:rPr lang="en-US" sz="2000" dirty="0" smtClean="0"/>
              <a:t>-</a:t>
            </a:r>
            <a:r>
              <a:rPr lang="en-US" sz="2000" dirty="0"/>
              <a:t>vitamins (kids &amp; adults</a:t>
            </a:r>
            <a:r>
              <a:rPr lang="en-US" sz="2000" dirty="0" smtClean="0"/>
              <a:t>)</a:t>
            </a:r>
          </a:p>
          <a:p>
            <a:endParaRPr lang="en-US" b="1" dirty="0" smtClean="0"/>
          </a:p>
          <a:p>
            <a:r>
              <a:rPr lang="en-US" dirty="0" smtClean="0"/>
              <a:t>Additional Items</a:t>
            </a:r>
            <a:endParaRPr lang="en-US" dirty="0"/>
          </a:p>
          <a:p>
            <a:r>
              <a:rPr lang="en-US" dirty="0" smtClean="0"/>
              <a:t>-</a:t>
            </a:r>
            <a:r>
              <a:rPr lang="en-US" dirty="0"/>
              <a:t>Excedrin</a:t>
            </a:r>
          </a:p>
          <a:p>
            <a:r>
              <a:rPr lang="en-US" dirty="0" smtClean="0"/>
              <a:t>-</a:t>
            </a:r>
            <a:r>
              <a:rPr lang="en-US" dirty="0" err="1"/>
              <a:t>Multisymptom</a:t>
            </a:r>
            <a:r>
              <a:rPr lang="en-US" dirty="0"/>
              <a:t> cold relief 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/>
              <a:t>charla</a:t>
            </a:r>
            <a:r>
              <a:rPr lang="en-US" dirty="0"/>
              <a:t> supplies		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pens (sharpies too)    </a:t>
            </a:r>
            <a:endParaRPr lang="en-US" dirty="0" smtClean="0"/>
          </a:p>
          <a:p>
            <a:r>
              <a:rPr lang="en-US" dirty="0"/>
              <a:t> -scissors</a:t>
            </a:r>
          </a:p>
          <a:p>
            <a:r>
              <a:rPr lang="en-US" dirty="0" smtClean="0"/>
              <a:t>-</a:t>
            </a:r>
            <a:r>
              <a:rPr lang="en-US" dirty="0"/>
              <a:t>Tums	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omeprazole		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pregnancy tests 	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toothbrushes	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hand </a:t>
            </a:r>
            <a:r>
              <a:rPr lang="en-US" dirty="0" err="1"/>
              <a:t>sanitizeR</a:t>
            </a:r>
            <a:endParaRPr lang="en-US" dirty="0"/>
          </a:p>
          <a:p>
            <a:r>
              <a:rPr lang="en-US" dirty="0" smtClean="0"/>
              <a:t>-</a:t>
            </a:r>
            <a:r>
              <a:rPr lang="en-US" dirty="0"/>
              <a:t>duct tape		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floss		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scales		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paper towels		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/>
              <a:t>dixie</a:t>
            </a:r>
            <a:r>
              <a:rPr lang="en-US" dirty="0"/>
              <a:t> cups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967" y="96484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Donation Options for Global Medical Brigades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082">
            <a:off x="4111115" y="1673796"/>
            <a:ext cx="2462067" cy="164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88" y="6477000"/>
            <a:ext cx="3033311" cy="227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502">
            <a:off x="3798833" y="3610227"/>
            <a:ext cx="1805814" cy="240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74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</Words>
  <Application>Microsoft Macintosh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amullikin12</dc:creator>
  <cp:lastModifiedBy>Anna Poliner</cp:lastModifiedBy>
  <cp:revision>3</cp:revision>
  <dcterms:created xsi:type="dcterms:W3CDTF">2015-03-28T22:41:41Z</dcterms:created>
  <dcterms:modified xsi:type="dcterms:W3CDTF">2015-09-22T20:41:59Z</dcterms:modified>
</cp:coreProperties>
</file>